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Normalization Using Python &amp;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explores the power of data normalization using Python and Power BI. Learn to transform raw data into meaningful insights through a step-by-step process, enhancing analysis and visualization.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2528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+ Power BI Integration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75623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299817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Leverage Python's Power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4142184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Python's advanced data manipulation capabilities.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75623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299817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4142184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 insights interactively with Power BI's DAX &amp; visualization features.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623084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8472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Rapid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333411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 insights quickly and iteratively.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317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Presentation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2582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7822" y="2898457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825829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1. Understand Normalization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668197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Normalization scales numerical data into a range (usually between 0 and 1) for better comparisons.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82582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7593" y="2898457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825829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2. Python Preprocessing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66819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Walk through the Python preprocessing step for data preparation.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51533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7697" y="5587960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51533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3. Power BI DAX Expressions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357699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Power BI's DAX expressions for further normalization.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747" y="551533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52472" y="5587960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70763" y="551533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4. Visualize Insights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70763" y="6357699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how to visualize normalized data insights using Power BI charts.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78128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is Normalization?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Normalization scales numerical data into a range (usually between 0 and 1) for better comparisons.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36119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Normalize Data?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Comparability across financial time series data. Handle large differences in ranges between metrics. Scale data for predictive models.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627114"/>
            <a:ext cx="70586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66474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422934"/>
            <a:ext cx="32981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with Pandas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909066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preprocessing and normalization logic.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366474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44229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Power BI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4909066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Visualization and reporting using DAX.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13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962" y="2832021"/>
            <a:ext cx="5452705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Workflow Overview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9962" y="5873472"/>
            <a:ext cx="13330476" cy="22860"/>
          </a:xfrm>
          <a:prstGeom prst="roundRect">
            <a:avLst>
              <a:gd name="adj" fmla="val 34120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3248739" y="5223570"/>
            <a:ext cx="22860" cy="649962"/>
          </a:xfrm>
          <a:prstGeom prst="roundRect">
            <a:avLst>
              <a:gd name="adj" fmla="val 34120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3051334" y="5664577"/>
            <a:ext cx="417790" cy="41779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173968" y="5726847"/>
            <a:ext cx="172403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465421" y="4026813"/>
            <a:ext cx="358973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Data Preparation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35581" y="4443532"/>
            <a:ext cx="4849535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 data from CSVs or databases, preprocess and normalize data.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951934" y="5873413"/>
            <a:ext cx="22860" cy="649962"/>
          </a:xfrm>
          <a:prstGeom prst="roundRect">
            <a:avLst>
              <a:gd name="adj" fmla="val 34120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5754529" y="5664577"/>
            <a:ext cx="417790" cy="41779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40968" y="5726847"/>
            <a:ext cx="244793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4601051" y="6709053"/>
            <a:ext cx="272498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Load into Power BI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3538776" y="7125772"/>
            <a:ext cx="4849535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 preprocessed data into Power BI for further analysis.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8655129" y="5223570"/>
            <a:ext cx="22860" cy="649962"/>
          </a:xfrm>
          <a:prstGeom prst="roundRect">
            <a:avLst>
              <a:gd name="adj" fmla="val 34120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8457724" y="5664577"/>
            <a:ext cx="417790" cy="41779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37377" y="5726847"/>
            <a:ext cx="25836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241971" y="3721418"/>
            <a:ext cx="4849535" cy="610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DAX Logic (Normalization in Power BI)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241971" y="4443532"/>
            <a:ext cx="4849535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further logic or adjust normalized calculations in Power BI.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358324" y="5873413"/>
            <a:ext cx="22860" cy="649962"/>
          </a:xfrm>
          <a:prstGeom prst="roundRect">
            <a:avLst>
              <a:gd name="adj" fmla="val 341200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60919" y="5664577"/>
            <a:ext cx="417790" cy="41779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1234380" y="5726847"/>
            <a:ext cx="27086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9859447" y="6709053"/>
            <a:ext cx="302097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Visualize in Power BI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945166" y="7125772"/>
            <a:ext cx="4849535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interactive insights through charts/graphs using visualization tools.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413" y="727353"/>
            <a:ext cx="7795974" cy="1267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Data Processing &amp; Normalization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60413" y="2283262"/>
            <a:ext cx="7795974" cy="5218986"/>
          </a:xfrm>
          <a:prstGeom prst="roundRect">
            <a:avLst>
              <a:gd name="adj" fmla="val 1550"/>
            </a:avLst>
          </a:prstGeom>
          <a:solidFill>
            <a:srgbClr val="460707"/>
          </a:solidFill>
          <a:ln/>
        </p:spPr>
      </p:sp>
      <p:sp>
        <p:nvSpPr>
          <p:cNvPr id="5" name="Shape 2"/>
          <p:cNvSpPr/>
          <p:nvPr/>
        </p:nvSpPr>
        <p:spPr>
          <a:xfrm>
            <a:off x="6150888" y="2283262"/>
            <a:ext cx="7815024" cy="5218986"/>
          </a:xfrm>
          <a:prstGeom prst="roundRect">
            <a:avLst>
              <a:gd name="adj" fmla="val 554"/>
            </a:avLst>
          </a:prstGeom>
          <a:solidFill>
            <a:srgbClr val="460707"/>
          </a:solidFill>
          <a:ln/>
        </p:spPr>
      </p:sp>
      <p:sp>
        <p:nvSpPr>
          <p:cNvPr id="6" name="Text 3"/>
          <p:cNvSpPr/>
          <p:nvPr/>
        </p:nvSpPr>
        <p:spPr>
          <a:xfrm>
            <a:off x="6343412" y="2427684"/>
            <a:ext cx="7429976" cy="493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matplotlib.pyplot as plt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Load dataset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 = pd.read_csv('google_data.csv')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Perform normalization logic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data['Normalized_Volume'] = (data['volume'] - data['volume'].min()) / (data['volume'].max() - data['volume'].min())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Visualize data trends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plt.figure(figsize=(12, 6))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plt.plot(data['Date'], data['volume'], label='Volume')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plt.plot(data['Date'], data['Normalized_Volume'], label='Normalized Volume')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plt.legend()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plt.show()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6236"/>
            <a:ext cx="88765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Import into Power BI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62213"/>
            <a:ext cx="5416510" cy="33475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080522"/>
            <a:ext cx="84316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Preprocessed data saved as normalized_data.csv.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56665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Data in Power BI: Navigate to Home &gt; Get Data &gt; CSV. Import data from the CSV file preprocessed using Python.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1039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DAX Expression for Normalization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960733"/>
            <a:ext cx="7627382" cy="2058352"/>
          </a:xfrm>
          <a:prstGeom prst="roundRect">
            <a:avLst>
              <a:gd name="adj" fmla="val 4421"/>
            </a:avLst>
          </a:prstGeom>
          <a:solidFill>
            <a:srgbClr val="460707"/>
          </a:solidFill>
          <a:ln/>
        </p:spPr>
      </p:sp>
      <p:sp>
        <p:nvSpPr>
          <p:cNvPr id="5" name="Shape 2"/>
          <p:cNvSpPr/>
          <p:nvPr/>
        </p:nvSpPr>
        <p:spPr>
          <a:xfrm>
            <a:off x="747593" y="3960733"/>
            <a:ext cx="7648813" cy="2058352"/>
          </a:xfrm>
          <a:prstGeom prst="roundRect">
            <a:avLst>
              <a:gd name="adj" fmla="val 1579"/>
            </a:avLst>
          </a:prstGeom>
          <a:solidFill>
            <a:srgbClr val="460707"/>
          </a:solidFill>
          <a:ln/>
        </p:spPr>
      </p:sp>
      <p:sp>
        <p:nvSpPr>
          <p:cNvPr id="6" name="Text 3"/>
          <p:cNvSpPr/>
          <p:nvPr/>
        </p:nvSpPr>
        <p:spPr>
          <a:xfrm>
            <a:off x="964168" y="4123134"/>
            <a:ext cx="721566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Normalized Price = 
VAR MinPrice = CALCULATE(MIN('google XLSX'[Low]))
VAR MaxPrice = CALCULATE(MAX('google XLSX'[High]))
RETURN DIVIDE('google XLSX'[volume] - MinPrice, MaxPrice - MinPrice)
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69068"/>
            <a:ext cx="570357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Visualize Trends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6262" y="3354824"/>
            <a:ext cx="3802261" cy="25998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758" y="3354824"/>
            <a:ext cx="3802261" cy="2599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2024-12-08T14:44:12Z</dcterms:created>
  <dcterms:modified xsi:type="dcterms:W3CDTF">2024-12-08T14:44:12Z</dcterms:modified>
</cp:coreProperties>
</file>